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78" d="100"/>
          <a:sy n="78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DCE6EA-1312-4B62-84C7-6C17FC34A467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A6578E-ADE5-4FEA-B156-161823EE1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628800"/>
            <a:ext cx="7200800" cy="2257400"/>
          </a:xfrm>
        </p:spPr>
        <p:txBody>
          <a:bodyPr>
            <a:norm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кспедиция по рыбацким поселкам Южная Лифляндия (Южный микрорайон г. Большой Камень) и </a:t>
            </a:r>
            <a:r>
              <a:rPr lang="ru-RU" smtClean="0"/>
              <a:t>Подъяпольск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98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Семинар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4342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2020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3691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3556046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67600" cy="922114"/>
          </a:xfrm>
        </p:spPr>
        <p:txBody>
          <a:bodyPr/>
          <a:lstStyle/>
          <a:p>
            <a:r>
              <a:rPr lang="ru-RU" dirty="0" smtClean="0"/>
              <a:t>Проект «Рыбацкие огни»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824536" cy="5400600"/>
          </a:xfrm>
        </p:spPr>
        <p:txBody>
          <a:bodyPr>
            <a:normAutofit/>
          </a:bodyPr>
          <a:lstStyle/>
          <a:p>
            <a:pPr indent="274320"/>
            <a:r>
              <a:rPr lang="ru-RU" dirty="0" smtClean="0"/>
              <a:t>Включает:</a:t>
            </a:r>
          </a:p>
          <a:p>
            <a:pPr indent="274320"/>
            <a:r>
              <a:rPr lang="ru-RU" dirty="0" smtClean="0"/>
              <a:t>изучение и сохранение истории рыбацких поселений, существующих с конца 19 века на юго-западном побережье залива Петра Великого ;</a:t>
            </a:r>
          </a:p>
          <a:p>
            <a:pPr indent="274320"/>
            <a:r>
              <a:rPr lang="ru-RU" dirty="0"/>
              <a:t>з</a:t>
            </a:r>
            <a:r>
              <a:rPr lang="ru-RU" dirty="0" smtClean="0"/>
              <a:t>атрагивает территорию десяти рыбацких посёлков: Новый Мир, </a:t>
            </a:r>
            <a:r>
              <a:rPr lang="ru-RU" dirty="0" err="1" smtClean="0"/>
              <a:t>Подъяпольск</a:t>
            </a:r>
            <a:r>
              <a:rPr lang="ru-RU" dirty="0" smtClean="0"/>
              <a:t>, Путятин, Анна, Южно-Морской, Ливадия, Средняя, Авангард, Козьмино, Преображение.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78808"/>
            <a:ext cx="4126736" cy="553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5933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67600" cy="562074"/>
          </a:xfrm>
        </p:spPr>
        <p:txBody>
          <a:bodyPr/>
          <a:lstStyle/>
          <a:p>
            <a:r>
              <a:rPr lang="ru-RU" dirty="0" smtClean="0"/>
              <a:t>Южная Лифляндия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1"/>
            <a:ext cx="8568952" cy="2736304"/>
          </a:xfrm>
        </p:spPr>
        <p:txBody>
          <a:bodyPr>
            <a:normAutofit fontScale="92500" lnSpcReduction="20000"/>
          </a:bodyPr>
          <a:lstStyle/>
          <a:p>
            <a:pPr indent="274320"/>
            <a:r>
              <a:rPr lang="ru-RU" dirty="0" smtClean="0"/>
              <a:t>Основан в 1889 году</a:t>
            </a:r>
          </a:p>
          <a:p>
            <a:pPr indent="274320"/>
            <a:r>
              <a:rPr lang="ru-RU" dirty="0"/>
              <a:t>П</a:t>
            </a:r>
            <a:r>
              <a:rPr lang="ru-RU" dirty="0" smtClean="0"/>
              <a:t>осёлок Южная Лифляндия вплоть до периода Сталинских репрессий был уникальным местом, где сошлись несколько культур и языков. Некоторые из жителей колхоза могли разговаривать на четырёх языках. В годы начала Великой Отечественной войны этнический состав был представлен главным образом эстонцами, русскими, украинцами, молдаванами, причем численность эстонцев преобладала над русскими.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" y="3645024"/>
            <a:ext cx="4158822" cy="250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0119"/>
            <a:ext cx="3763706" cy="251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4807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531"/>
            <a:ext cx="7467600" cy="900189"/>
          </a:xfrm>
        </p:spPr>
        <p:txBody>
          <a:bodyPr/>
          <a:lstStyle/>
          <a:p>
            <a:r>
              <a:rPr lang="ru-RU" dirty="0" smtClean="0"/>
              <a:t>Рыболовецкий </a:t>
            </a:r>
            <a:r>
              <a:rPr lang="ru-RU" dirty="0"/>
              <a:t>колхоз «Новый мир»</a:t>
            </a:r>
          </a:p>
        </p:txBody>
      </p:sp>
      <p:pic>
        <p:nvPicPr>
          <p:cNvPr id="4098" name="Picture 2" descr="C:\Users\1\Desktop\поездка\uDeabGoOT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39"/>
            <a:ext cx="3127506" cy="3888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поездка\az9NUJIVLY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521150" cy="3016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0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908720"/>
          </a:xfrm>
        </p:spPr>
        <p:txBody>
          <a:bodyPr/>
          <a:lstStyle/>
          <a:p>
            <a:r>
              <a:rPr lang="ru-RU" dirty="0" smtClean="0"/>
              <a:t>«Народный» музей истории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95362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0704"/>
            <a:ext cx="3384376" cy="301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80" y="890317"/>
            <a:ext cx="3730870" cy="524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1" y="4418493"/>
            <a:ext cx="3079157" cy="230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5564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5124001" cy="365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Семинар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35" y="1772816"/>
            <a:ext cx="2744329" cy="374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7201"/>
            <a:ext cx="2360937" cy="33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8780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Поселок </a:t>
            </a:r>
            <a:r>
              <a:rPr lang="ru-RU" dirty="0" err="1"/>
              <a:t>Подъяпольский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91264" cy="31249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территории </a:t>
            </a:r>
            <a:r>
              <a:rPr lang="ru-RU" dirty="0" err="1"/>
              <a:t>Подъяпольского</a:t>
            </a:r>
            <a:r>
              <a:rPr lang="ru-RU" dirty="0"/>
              <a:t> расположены судоремонтный завод, фабрика орудий лова и РК «</a:t>
            </a:r>
            <a:r>
              <a:rPr lang="ru-RU" dirty="0" err="1"/>
              <a:t>Приморец</a:t>
            </a:r>
            <a:r>
              <a:rPr lang="ru-RU" dirty="0"/>
              <a:t>», который является градообразующим предприятием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1930 сформировался РК «</a:t>
            </a:r>
            <a:r>
              <a:rPr lang="ru-RU" dirty="0" err="1"/>
              <a:t>Приморец</a:t>
            </a:r>
            <a:r>
              <a:rPr lang="ru-RU" dirty="0"/>
              <a:t>», а спустя 10 лет сюда была переведена из бухты Андреева </a:t>
            </a:r>
            <a:r>
              <a:rPr lang="ru-RU" dirty="0" err="1"/>
              <a:t>Шкотовская</a:t>
            </a:r>
            <a:r>
              <a:rPr lang="ru-RU" dirty="0"/>
              <a:t> моторно-рыболовецкая станция. Позже на ее базе образовался Приморский межколхозный судоремонтный </a:t>
            </a:r>
            <a:r>
              <a:rPr lang="ru-RU" dirty="0" smtClean="0"/>
              <a:t>завод.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312368" cy="24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93716"/>
            <a:ext cx="4536504" cy="252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5399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1008112"/>
          </a:xfrm>
        </p:spPr>
        <p:txBody>
          <a:bodyPr/>
          <a:lstStyle/>
          <a:p>
            <a:r>
              <a:rPr lang="ru-RU" dirty="0"/>
              <a:t>Летом живописные пейзажи, теплое море и свежий воздух привлекают туристов.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56670" cy="296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91" y="1124743"/>
            <a:ext cx="4482240" cy="296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76367"/>
            <a:ext cx="57531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6581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71" y="1210816"/>
            <a:ext cx="4032490" cy="537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792088"/>
          </a:xfrm>
        </p:spPr>
        <p:txBody>
          <a:bodyPr/>
          <a:lstStyle/>
          <a:p>
            <a:r>
              <a:rPr lang="ru-RU" dirty="0"/>
              <a:t> Рыболовецкий колхоз «</a:t>
            </a:r>
            <a:r>
              <a:rPr lang="ru-RU" dirty="0" err="1"/>
              <a:t>Приморец</a:t>
            </a:r>
            <a:r>
              <a:rPr lang="ru-RU" dirty="0"/>
              <a:t>»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553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32" y="4221088"/>
            <a:ext cx="3125887" cy="23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5906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e38e0afc978f3259f607052d219c3f34ab0c29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341</TotalTime>
  <Words>219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Экспедиция по рыбацким поселкам Южная Лифляндия (Южный микрорайон г. Большой Камень) и Подъяпольск</vt:lpstr>
      <vt:lpstr>Проект «Рыбацкие огни»</vt:lpstr>
      <vt:lpstr>Южная Лифляндия </vt:lpstr>
      <vt:lpstr>Рыболовецкий колхоз «Новый мир»</vt:lpstr>
      <vt:lpstr>«Народный» музей истории</vt:lpstr>
      <vt:lpstr>Семинар</vt:lpstr>
      <vt:lpstr>Поселок Подъяпольский</vt:lpstr>
      <vt:lpstr>Слайд 8</vt:lpstr>
      <vt:lpstr> Рыболовецкий колхоз «Приморец»</vt:lpstr>
      <vt:lpstr>Семинар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Экспедиция по рыбацким поселкам Южная Лифляндия (Южный микрорайон г. Большой Камень) и Подъяпольский.</dc:title>
  <dc:creator>Белок</dc:creator>
  <cp:lastModifiedBy>logol2011</cp:lastModifiedBy>
  <cp:revision>15</cp:revision>
  <dcterms:created xsi:type="dcterms:W3CDTF">2015-11-21T06:59:55Z</dcterms:created>
  <dcterms:modified xsi:type="dcterms:W3CDTF">2015-12-13T23:29:10Z</dcterms:modified>
</cp:coreProperties>
</file>