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7" r:id="rId4"/>
    <p:sldId id="258" r:id="rId5"/>
    <p:sldId id="259" r:id="rId6"/>
    <p:sldId id="263" r:id="rId7"/>
    <p:sldId id="264" r:id="rId8"/>
    <p:sldId id="262" r:id="rId9"/>
    <p:sldId id="261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5BC28-EBD2-4280-B6EA-359C50CBB672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62DEF-2473-449B-B0CF-E11617D17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219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zena20.94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83"/>
          <a:stretch/>
        </p:blipFill>
        <p:spPr>
          <a:xfrm>
            <a:off x="5580112" y="476672"/>
            <a:ext cx="3367862" cy="52002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5112568" cy="1179562"/>
          </a:xfrm>
        </p:spPr>
        <p:txBody>
          <a:bodyPr/>
          <a:lstStyle/>
          <a:p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Зенина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Елена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096384"/>
            <a:ext cx="5472608" cy="2592288"/>
          </a:xfrm>
          <a:solidFill>
            <a:srgbClr val="7030A0">
              <a:alpha val="21000"/>
            </a:srgb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 год, студентка филиала ФГБОУ ВПО «ВГУЭС» в городе Находке, Направление подготовки: Управление персоналом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72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0909"/>
            <a:ext cx="8661648" cy="3254075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Веселая, открытая, честная, отзывчивая, человек-улыбка, душа компании, борец за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справедливость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ru-RU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Умею адекватно воспринимать критику, постоянно работаю над собой, совершенствуя свои навыки и умения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Люблю и умею работать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293097"/>
            <a:ext cx="2667592" cy="35567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8"/>
          <a:stretch/>
        </p:blipFill>
        <p:spPr>
          <a:xfrm>
            <a:off x="1907704" y="3259126"/>
            <a:ext cx="2733009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147248" cy="1944216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Обучалась в Английской школе (уровень владения английским - выше среднего)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Посещала курсы китайского языка (уровень владения – начальный)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33" r="7378" b="53872"/>
          <a:stretch/>
        </p:blipFill>
        <p:spPr>
          <a:xfrm rot="10800000">
            <a:off x="30586" y="2276872"/>
            <a:ext cx="5405510" cy="3888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3" t="3588" r="5741" b="5266"/>
          <a:stretch/>
        </p:blipFill>
        <p:spPr>
          <a:xfrm>
            <a:off x="5508104" y="2044345"/>
            <a:ext cx="3240360" cy="48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2376263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Одержала победу в городском конкурсе «Студент года 2014»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Одержала победу в краевом конкурсе «Волонтер года 2014» в номинации «Передовик труда»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Имею диплом о среднем образовании «Официант, бармен»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750" y="2564904"/>
            <a:ext cx="594465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t="21818" r="16060"/>
          <a:stretch/>
        </p:blipFill>
        <p:spPr>
          <a:xfrm>
            <a:off x="0" y="2530268"/>
            <a:ext cx="1691680" cy="2436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4" t="15083" r="16151" b="30506"/>
          <a:stretch/>
        </p:blipFill>
        <p:spPr>
          <a:xfrm>
            <a:off x="1259633" y="4178742"/>
            <a:ext cx="1911118" cy="249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"/>
          <a:stretch/>
        </p:blipFill>
        <p:spPr>
          <a:xfrm rot="16200000">
            <a:off x="3828667" y="1528881"/>
            <a:ext cx="4171805" cy="5955820"/>
          </a:xfrm>
          <a:solidFill>
            <a:srgbClr val="7030A0">
              <a:alpha val="34000"/>
            </a:srgbClr>
          </a:solidFill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07504" y="116633"/>
            <a:ext cx="8784976" cy="2160239"/>
          </a:xfrm>
          <a:prstGeom prst="rect">
            <a:avLst/>
          </a:prstGeo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Являюсь тренером по толерантности и профилактике экстремизма; тренером по пропаганде здорового образа жизни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Занимаюсь разработкой и созданием социальных роликов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78513" y="4514390"/>
            <a:ext cx="8957981" cy="2160239"/>
          </a:xfrm>
          <a:prstGeom prst="rect">
            <a:avLst/>
          </a:prstGeo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Выпускник Школы студенческой весны, проводимой в рамках программы РСМ «Студенческая весна» (секция «Арт-менеджмент» - разработка, организация и проведение мероприятий)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Лауреат городского этапа фестиваля студенческого творчества «Студенческая весна 2015»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/>
        </p:blipFill>
        <p:spPr>
          <a:xfrm>
            <a:off x="6266252" y="145290"/>
            <a:ext cx="2770243" cy="43751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" t="1522"/>
          <a:stretch/>
        </p:blipFill>
        <p:spPr>
          <a:xfrm>
            <a:off x="78514" y="145289"/>
            <a:ext cx="3077296" cy="4336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t="6195" r="7505" b="9630"/>
          <a:stretch/>
        </p:blipFill>
        <p:spPr>
          <a:xfrm>
            <a:off x="3155810" y="128919"/>
            <a:ext cx="3078839" cy="43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4611"/>
            <a:ext cx="8856984" cy="1246158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Организатор краевых мероприятий, проводимых совместно с Департаментом по делам молодежи администрации Приморского края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2776"/>
            <a:ext cx="3095405" cy="42570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67" y="1719936"/>
            <a:ext cx="2631948" cy="3509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/>
          <a:stretch/>
        </p:blipFill>
        <p:spPr>
          <a:xfrm>
            <a:off x="5868215" y="2132856"/>
            <a:ext cx="2831621" cy="402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0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07504" y="116633"/>
            <a:ext cx="8784976" cy="1080119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Занимаюсь разработкой и организацией мероприятий социальной направленности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9"/>
          <a:stretch/>
        </p:blipFill>
        <p:spPr>
          <a:xfrm>
            <a:off x="2339752" y="1896786"/>
            <a:ext cx="3316924" cy="4557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4"/>
          <a:stretch/>
        </p:blipFill>
        <p:spPr>
          <a:xfrm>
            <a:off x="5724128" y="1896789"/>
            <a:ext cx="3047272" cy="455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3"/>
            <a:ext cx="8784976" cy="3096344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свободное от учебы время веду активный образ жизни. На протяжении 8 лет состою в Находкинском городском корпусе волонтеров, 9 лет играю в КВН.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Являюсь членом Совета студенческого самоуправления университета, членом Всероссийского корпуса волонтеров «Волонтер Победы», а так же участником проекта федерального агентства по делам молодежи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Росмолодежь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«Технология добра»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2734527" cy="345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03"/>
          <a:stretch/>
        </p:blipFill>
        <p:spPr>
          <a:xfrm>
            <a:off x="6019889" y="3550420"/>
            <a:ext cx="2808312" cy="26056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633371"/>
            <a:ext cx="3680137" cy="243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242" y="4437112"/>
            <a:ext cx="9159241" cy="2409839"/>
          </a:xfrm>
          <a:solidFill>
            <a:srgbClr val="7030A0">
              <a:alpha val="34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8 месяцев работы в качестве сотрудника Молодёжного центра мною было разработано 8 оригинальных сценариев различных городских и </a:t>
            </a:r>
            <a:r>
              <a:rPr lang="ru-RU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внутривузовских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мероприятий, более 10 акций, 7 концертов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Занимаюсь рукоделием, пишу стихи, занимаюсь вокалом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24026"/>
            <a:ext cx="3175604" cy="34639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6" b="5175"/>
          <a:stretch/>
        </p:blipFill>
        <p:spPr>
          <a:xfrm>
            <a:off x="323528" y="946631"/>
            <a:ext cx="3123066" cy="34495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9" t="6761" r="22505" b="5158"/>
          <a:stretch/>
        </p:blipFill>
        <p:spPr>
          <a:xfrm>
            <a:off x="3707904" y="931261"/>
            <a:ext cx="1656184" cy="344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Опыт работы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5832648"/>
          </a:xfrm>
          <a:solidFill>
            <a:schemeClr val="bg1">
              <a:alpha val="15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Ведущая детской программы на местном канале «Восток-ТВ»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детских аттракционов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 досуговых мероприятий в детском лагере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Старшая вожатая в детском лагере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Копирайтер центра рекламы «Находка медиа групп»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Вожатая тематически направленных детских смен (Интеллект, КВН, ЗОЖ)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Сотрудник Молодёжного центра филиала ФГБОУ ВПО «ВГУЭС» в городе Находке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участковой избирательной комиссии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 краевых мероприятий, таких как: «Краевой фестиваль КВН среди старшеклассников Приморского края», «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Открытый фестиваль по интеллектуальным играм Приморского края», «Слет активной молодежи Приморского края»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 социальных мероприятий на территории Находкинского городского округа («Новый год» - для детей с ограниченными физическими возможностями здоровья и детей из малообеспеченных семей, «Здравствуй, Весна!» и «Твой день рождения» - для детей из социально-реабилитационного центра)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5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2348880"/>
            <a:ext cx="5554960" cy="4353347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Контактные данные:</a:t>
            </a:r>
          </a:p>
          <a:p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Телефон: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8-914-658-46-04</a:t>
            </a:r>
          </a:p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u="sng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zena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20.94@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mail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.</a:t>
            </a:r>
            <a:r>
              <a:rPr lang="en-US" u="sng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ru</a:t>
            </a:r>
            <a:endParaRPr lang="ru-RU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5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444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Зенина Елена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Опыт работы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Домашний</dc:creator>
  <cp:lastModifiedBy>Домашний</cp:lastModifiedBy>
  <cp:revision>51</cp:revision>
  <dcterms:created xsi:type="dcterms:W3CDTF">2015-05-04T02:45:19Z</dcterms:created>
  <dcterms:modified xsi:type="dcterms:W3CDTF">2015-05-04T07:58:38Z</dcterms:modified>
</cp:coreProperties>
</file>